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9"/>
  </p:notesMasterIdLst>
  <p:sldIdLst>
    <p:sldId id="258" r:id="rId2"/>
    <p:sldId id="257" r:id="rId3"/>
    <p:sldId id="259" r:id="rId4"/>
    <p:sldId id="260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F63AF-7DE0-43FE-994A-F42B4ECEAF4D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F6642-0B5B-4305-9738-613C1BCBFB4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9595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Trun</a:t>
            </a:r>
            <a:r>
              <a:rPr lang="hu-HU" dirty="0"/>
              <a:t> </a:t>
            </a:r>
            <a:r>
              <a:rPr lang="hu-HU" dirty="0" err="1"/>
              <a:t>based</a:t>
            </a:r>
            <a:r>
              <a:rPr lang="hu-HU" dirty="0"/>
              <a:t>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F6642-0B5B-4305-9738-613C1BCBFB43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86557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7862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8535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50534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1423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66005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19927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484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63031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59231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hu-H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4379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7953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D49EB6F-C78D-4766-AC5F-AAE1C370EBFC}" type="datetimeFigureOut">
              <a:rPr lang="hu-HU" smtClean="0"/>
              <a:t>2023. 03. 12.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A62E4B1-604E-47D4-A98B-516D86DF6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318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6575D-2C9B-40DA-A601-6F0FC6718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/>
              <a:t>IKT-projektmunka</a:t>
            </a:r>
            <a:br>
              <a:rPr lang="hu-HU" dirty="0"/>
            </a:br>
            <a:r>
              <a:rPr lang="hu-HU" dirty="0"/>
              <a:t>-</a:t>
            </a:r>
            <a:br>
              <a:rPr lang="hu-HU" dirty="0"/>
            </a:br>
            <a:r>
              <a:rPr lang="hu-HU" dirty="0"/>
              <a:t>Outback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397537A-3322-D00C-B2FB-D39CF87781DD}"/>
              </a:ext>
            </a:extLst>
          </p:cNvPr>
          <p:cNvSpPr txBox="1">
            <a:spLocks/>
          </p:cNvSpPr>
          <p:nvPr/>
        </p:nvSpPr>
        <p:spPr>
          <a:xfrm>
            <a:off x="2695194" y="4352544"/>
            <a:ext cx="6801612" cy="1239894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hu-HU" dirty="0"/>
              <a:t>Készítők:</a:t>
            </a:r>
          </a:p>
          <a:p>
            <a:pPr algn="ctr">
              <a:spcBef>
                <a:spcPts val="600"/>
              </a:spcBef>
            </a:pPr>
            <a:r>
              <a:rPr lang="hu-HU" dirty="0"/>
              <a:t>Sándor Ajsa</a:t>
            </a:r>
          </a:p>
          <a:p>
            <a:pPr algn="ctr">
              <a:spcBef>
                <a:spcPts val="0"/>
              </a:spcBef>
            </a:pPr>
            <a:r>
              <a:rPr lang="hu-HU" dirty="0"/>
              <a:t>Panyik Krisztián</a:t>
            </a:r>
          </a:p>
        </p:txBody>
      </p:sp>
    </p:spTree>
    <p:extLst>
      <p:ext uri="{BB962C8B-B14F-4D97-AF65-F5344CB8AC3E}">
        <p14:creationId xmlns:p14="http://schemas.microsoft.com/office/powerpoint/2010/main" val="68283862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bemutatkozás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2677" y="3429000"/>
            <a:ext cx="4271771" cy="3101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2800" dirty="0">
                <a:solidFill>
                  <a:schemeClr val="bg1"/>
                </a:solidFill>
              </a:rPr>
              <a:t>SÁNDOR AJSA</a:t>
            </a:r>
          </a:p>
          <a:p>
            <a:pPr marL="0" indent="0" algn="ctr">
              <a:buNone/>
            </a:pPr>
            <a:r>
              <a:rPr lang="hu-HU" sz="2400" dirty="0">
                <a:solidFill>
                  <a:schemeClr val="bg1"/>
                </a:solidFill>
              </a:rPr>
              <a:t>PROGRAMOZÓ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400" dirty="0">
                <a:solidFill>
                  <a:schemeClr val="bg1"/>
                </a:solidFill>
              </a:rPr>
              <a:t>TÖRTÉNETÍRÓ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CF2CCD-C73B-471E-095A-616A5D40B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3429000"/>
            <a:ext cx="4270247" cy="3101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2800" dirty="0">
                <a:solidFill>
                  <a:schemeClr val="bg1"/>
                </a:solidFill>
              </a:rPr>
              <a:t>PANYIK KRISZTIÁN</a:t>
            </a:r>
          </a:p>
          <a:p>
            <a:pPr marL="0" indent="0" algn="ctr">
              <a:buNone/>
            </a:pPr>
            <a:r>
              <a:rPr lang="hu-HU" sz="2400" dirty="0">
                <a:solidFill>
                  <a:schemeClr val="bg1"/>
                </a:solidFill>
              </a:rPr>
              <a:t>PROGRAMOZÓ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7EF326-D27A-7925-7B1B-C7D38EC44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455" y="2377440"/>
            <a:ext cx="710214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09DD0D9-A8C0-54F8-8160-BE61CB75D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6808" y="2377440"/>
            <a:ext cx="710214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8971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  <p:bldP spid="9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Projektünkről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5887" y="3258847"/>
            <a:ext cx="4271771" cy="3101982"/>
          </a:xfrm>
        </p:spPr>
        <p:txBody>
          <a:bodyPr>
            <a:normAutofit/>
          </a:bodyPr>
          <a:lstStyle/>
          <a:p>
            <a:pPr marL="0" indent="0" algn="ctr">
              <a:buClr>
                <a:schemeClr val="accent1"/>
              </a:buClr>
              <a:buNone/>
            </a:pPr>
            <a:r>
              <a:rPr lang="hu-HU" sz="2400" dirty="0">
                <a:solidFill>
                  <a:schemeClr val="bg1"/>
                </a:solidFill>
                <a:sym typeface="Wingdings" panose="05000000000000000000" pitchFamily="2" charset="2"/>
              </a:rPr>
              <a:t></a:t>
            </a:r>
          </a:p>
          <a:p>
            <a:pPr marL="0" indent="0" algn="ctr">
              <a:spcBef>
                <a:spcPts val="0"/>
              </a:spcBef>
              <a:buClr>
                <a:schemeClr val="accent1"/>
              </a:buClr>
              <a:buNone/>
            </a:pPr>
            <a:r>
              <a:rPr lang="hu-HU" sz="2400" dirty="0">
                <a:solidFill>
                  <a:schemeClr val="bg1"/>
                </a:solidFill>
              </a:rPr>
              <a:t>INSPIRÁCIÓ</a:t>
            </a:r>
          </a:p>
          <a:p>
            <a:pPr marL="0" indent="0" algn="ctr">
              <a:buNone/>
            </a:pPr>
            <a:r>
              <a:rPr lang="hu-HU" sz="2000" dirty="0">
                <a:solidFill>
                  <a:schemeClr val="bg1"/>
                </a:solidFill>
              </a:rPr>
              <a:t>RPG JÁTÉKOK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ASZTALI SZEREPJÁTÉKOK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C53AEC95-7BAA-3619-DAF7-E83267CF85C7}"/>
              </a:ext>
            </a:extLst>
          </p:cNvPr>
          <p:cNvSpPr txBox="1">
            <a:spLocks/>
          </p:cNvSpPr>
          <p:nvPr/>
        </p:nvSpPr>
        <p:spPr>
          <a:xfrm>
            <a:off x="7544341" y="3258847"/>
            <a:ext cx="4271771" cy="3101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  <a:sym typeface="Wingdings" panose="05000000000000000000" pitchFamily="2" charset="2"/>
              </a:rPr>
              <a:t></a:t>
            </a:r>
          </a:p>
          <a:p>
            <a:pPr marL="0" indent="0" algn="ctr"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</a:rPr>
              <a:t>JÁTÉKMECHANIKÁK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HARCRENDSZER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GYÓGYSZER- ÉS LŐSZERVÁSÁRLÁS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NEHÉZSÉGI SZINTEK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MENTÉS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VÁLASZTÁSOK</a:t>
            </a: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414DCCB1-C74E-6973-EC21-F720B49D3BF7}"/>
              </a:ext>
            </a:extLst>
          </p:cNvPr>
          <p:cNvSpPr txBox="1">
            <a:spLocks/>
          </p:cNvSpPr>
          <p:nvPr/>
        </p:nvSpPr>
        <p:spPr>
          <a:xfrm>
            <a:off x="3960114" y="3258847"/>
            <a:ext cx="4271771" cy="3101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  <a:sym typeface="Wingdings" panose="05000000000000000000" pitchFamily="2" charset="2"/>
              </a:rPr>
              <a:t></a:t>
            </a:r>
          </a:p>
          <a:p>
            <a:pPr marL="0" indent="0" algn="ctr"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1"/>
                </a:solidFill>
              </a:rPr>
              <a:t>TÖRTÉNET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APOKALIPSZIS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„MENEKÜLÉS”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51EB767E-1BB4-27F8-4E98-BC1574C62646}"/>
              </a:ext>
            </a:extLst>
          </p:cNvPr>
          <p:cNvSpPr txBox="1">
            <a:spLocks noChangeAspect="1"/>
          </p:cNvSpPr>
          <p:nvPr/>
        </p:nvSpPr>
        <p:spPr bwMode="black">
          <a:xfrm>
            <a:off x="3032759" y="1892474"/>
            <a:ext cx="6126480" cy="942166"/>
          </a:xfrm>
          <a:prstGeom prst="rect">
            <a:avLst/>
          </a:prstGeom>
          <a:solidFill>
            <a:srgbClr val="FFFFFF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2600" spc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Outback</a:t>
            </a:r>
          </a:p>
          <a:p>
            <a:pPr>
              <a:spcBef>
                <a:spcPts val="600"/>
              </a:spcBef>
            </a:pPr>
            <a:r>
              <a:rPr lang="hu-HU" sz="2200" spc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Felirat alapú kalandjáték</a:t>
            </a:r>
          </a:p>
        </p:txBody>
      </p:sp>
      <p:pic>
        <p:nvPicPr>
          <p:cNvPr id="12" name="Picture 11" descr="A picture containing sky, outdoor, factory, day&#10;&#10;Description automatically generated">
            <a:extLst>
              <a:ext uri="{FF2B5EF4-FFF2-40B4-BE49-F238E27FC236}">
                <a16:creationId xmlns:a16="http://schemas.microsoft.com/office/drawing/2014/main" id="{A719246E-BE53-114D-6B89-E578D00D5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159" y="3438238"/>
            <a:ext cx="2743200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 descr="A picture containing outdoor, sky, road, city&#10;&#10;Description automatically generated">
            <a:extLst>
              <a:ext uri="{FF2B5EF4-FFF2-40B4-BE49-F238E27FC236}">
                <a16:creationId xmlns:a16="http://schemas.microsoft.com/office/drawing/2014/main" id="{AC74E345-D9FE-3CE6-E804-0AF33C31C4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639" y="3429000"/>
            <a:ext cx="2743200" cy="2743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E6F265D-C697-8B80-5564-76C9AD4FE6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959" t="20206" r="24875" b="9866"/>
          <a:stretch/>
        </p:blipFill>
        <p:spPr>
          <a:xfrm>
            <a:off x="1062314" y="1892474"/>
            <a:ext cx="6482027" cy="47956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007878-4F45-FFE4-BB94-5BF34C446A2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035" t="48660" r="46263" b="36770"/>
          <a:stretch/>
        </p:blipFill>
        <p:spPr>
          <a:xfrm>
            <a:off x="1062312" y="3452403"/>
            <a:ext cx="6482027" cy="16758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9919610-F50B-28E4-1C80-C277E8F0523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959" t="32852" r="41624" b="42406"/>
          <a:stretch/>
        </p:blipFill>
        <p:spPr>
          <a:xfrm>
            <a:off x="1062310" y="2784756"/>
            <a:ext cx="6482027" cy="247720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17BADE6-9ED2-71DD-3A84-398F9FAA4F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959" t="21718" r="52301" b="16426"/>
          <a:stretch/>
        </p:blipFill>
        <p:spPr>
          <a:xfrm>
            <a:off x="2529467" y="1892474"/>
            <a:ext cx="3547712" cy="479569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F88A7C2-F08C-7233-F2EE-0E72CF989AD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1881" t="28728" r="33993" b="29897"/>
          <a:stretch/>
        </p:blipFill>
        <p:spPr>
          <a:xfrm>
            <a:off x="1270192" y="2871589"/>
            <a:ext cx="5379843" cy="283746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CB3DA40-BA17-09B8-FDF0-ACC70C2448B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958" t="34364" r="33916" b="15656"/>
          <a:stretch/>
        </p:blipFill>
        <p:spPr>
          <a:xfrm>
            <a:off x="1613401" y="2576552"/>
            <a:ext cx="5379843" cy="342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8986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3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3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3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" presetClass="entr" presetSubtype="4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" presetClass="entr" presetSubtype="4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00"/>
                            </p:stCondLst>
                            <p:childTnLst>
                              <p:par>
                                <p:cTn id="1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500"/>
                            </p:stCondLst>
                            <p:childTnLst>
                              <p:par>
                                <p:cTn id="1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/>
      <p:bldP spid="8" grpId="1" uiExpand="1" build="allAtOnce"/>
      <p:bldP spid="2" grpId="0" uiExpand="1" build="p"/>
      <p:bldP spid="3" grpId="0" uiExpand="1" build="p"/>
      <p:bldP spid="3" grpId="1" build="allAtOnce"/>
      <p:bldP spid="10" grpId="0" animBg="1"/>
      <p:bldP spid="10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NEHÉZSÉGEK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225" y="2693662"/>
            <a:ext cx="4271771" cy="3101982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hu-HU" sz="2400" dirty="0">
                <a:solidFill>
                  <a:schemeClr val="bg1"/>
                </a:solidFill>
              </a:rPr>
              <a:t>MENTÉS ÉS MENTÉS BETÖLTÉSE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CF2CCD-C73B-471E-095A-616A5D40B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95110" y="4555075"/>
            <a:ext cx="4270247" cy="3101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2400" dirty="0">
                <a:solidFill>
                  <a:schemeClr val="bg1"/>
                </a:solidFill>
              </a:rPr>
              <a:t>FEGYVEREK HASZNÁLHATÓSÁGA</a:t>
            </a:r>
          </a:p>
        </p:txBody>
      </p:sp>
      <p:pic>
        <p:nvPicPr>
          <p:cNvPr id="2052" name="Picture 4" descr="save Vector Icons free download in SVG, PNG Format">
            <a:extLst>
              <a:ext uri="{FF2B5EF4-FFF2-40B4-BE49-F238E27FC236}">
                <a16:creationId xmlns:a16="http://schemas.microsoft.com/office/drawing/2014/main" id="{501A50AC-115A-0679-538A-873E10651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510" y="2236462"/>
            <a:ext cx="457200" cy="457200"/>
          </a:xfrm>
          <a:prstGeom prst="rect">
            <a:avLst/>
          </a:prstGeom>
          <a:noFill/>
        </p:spPr>
      </p:pic>
      <p:pic>
        <p:nvPicPr>
          <p:cNvPr id="2056" name="Picture 8" descr="Simple Gun Icon PNG &amp; SVG Design For T-Shirts">
            <a:extLst>
              <a:ext uri="{FF2B5EF4-FFF2-40B4-BE49-F238E27FC236}">
                <a16:creationId xmlns:a16="http://schemas.microsoft.com/office/drawing/2014/main" id="{0D5490E8-644D-D1F7-5803-1DB7464FF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693" y="4031983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0E43CC4-9E82-DA54-F0A4-6A080BB3A276}"/>
              </a:ext>
            </a:extLst>
          </p:cNvPr>
          <p:cNvGrpSpPr/>
          <p:nvPr/>
        </p:nvGrpSpPr>
        <p:grpSpPr>
          <a:xfrm>
            <a:off x="5546834" y="2145022"/>
            <a:ext cx="4270247" cy="3650622"/>
            <a:chOff x="5546834" y="2145022"/>
            <a:chExt cx="4270247" cy="3650622"/>
          </a:xfrm>
        </p:grpSpPr>
        <p:sp>
          <p:nvSpPr>
            <p:cNvPr id="2" name="Content Placeholder 8">
              <a:extLst>
                <a:ext uri="{FF2B5EF4-FFF2-40B4-BE49-F238E27FC236}">
                  <a16:creationId xmlns:a16="http://schemas.microsoft.com/office/drawing/2014/main" id="{4B81DD12-5F66-C1A6-A332-6F82E7B5ABC9}"/>
                </a:ext>
              </a:extLst>
            </p:cNvPr>
            <p:cNvSpPr txBox="1">
              <a:spLocks/>
            </p:cNvSpPr>
            <p:nvPr/>
          </p:nvSpPr>
          <p:spPr>
            <a:xfrm>
              <a:off x="5546834" y="2693662"/>
              <a:ext cx="4270247" cy="310198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SZÖVEGEK KÖZÉPRE IGAZÍTÁSA</a:t>
              </a:r>
            </a:p>
          </p:txBody>
        </p:sp>
        <p:pic>
          <p:nvPicPr>
            <p:cNvPr id="2058" name="Picture 10" descr="Text document - Free interface icons">
              <a:extLst>
                <a:ext uri="{FF2B5EF4-FFF2-40B4-BE49-F238E27FC236}">
                  <a16:creationId xmlns:a16="http://schemas.microsoft.com/office/drawing/2014/main" id="{A9C76DDF-8DFD-60BB-96FF-86D7D578BF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07637" y="2145022"/>
              <a:ext cx="548640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D4E083-09F7-48A9-87CB-9459B71AAAA8}"/>
              </a:ext>
            </a:extLst>
          </p:cNvPr>
          <p:cNvGrpSpPr/>
          <p:nvPr/>
        </p:nvGrpSpPr>
        <p:grpSpPr>
          <a:xfrm>
            <a:off x="6957530" y="4480108"/>
            <a:ext cx="4270247" cy="2250837"/>
            <a:chOff x="6957530" y="4480108"/>
            <a:chExt cx="4270247" cy="2250837"/>
          </a:xfrm>
        </p:grpSpPr>
        <p:sp>
          <p:nvSpPr>
            <p:cNvPr id="3" name="Content Placeholder 8">
              <a:extLst>
                <a:ext uri="{FF2B5EF4-FFF2-40B4-BE49-F238E27FC236}">
                  <a16:creationId xmlns:a16="http://schemas.microsoft.com/office/drawing/2014/main" id="{D9D97066-DB37-7488-A8C7-7B3C7491C50D}"/>
                </a:ext>
              </a:extLst>
            </p:cNvPr>
            <p:cNvSpPr txBox="1">
              <a:spLocks/>
            </p:cNvSpPr>
            <p:nvPr/>
          </p:nvSpPr>
          <p:spPr>
            <a:xfrm>
              <a:off x="6957530" y="5283367"/>
              <a:ext cx="4270247" cy="144757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SZÖVEGEK KIÍRÁSA FÁJLOKBÓL</a:t>
              </a:r>
            </a:p>
          </p:txBody>
        </p:sp>
        <p:pic>
          <p:nvPicPr>
            <p:cNvPr id="2060" name="Picture 12" descr="File, file extension, text file, txt icon - Download on Iconfinder">
              <a:extLst>
                <a:ext uri="{FF2B5EF4-FFF2-40B4-BE49-F238E27FC236}">
                  <a16:creationId xmlns:a16="http://schemas.microsoft.com/office/drawing/2014/main" id="{9EFADB8C-3EF6-FF70-2FB6-8018333CEC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5453" y="4480108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059474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  <p:bldP spid="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155622"/>
            <a:ext cx="7729728" cy="1188720"/>
          </a:xfrm>
        </p:spPr>
        <p:txBody>
          <a:bodyPr/>
          <a:lstStyle/>
          <a:p>
            <a:r>
              <a:rPr lang="hu-HU" dirty="0"/>
              <a:t>Fejlesztés menete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8184" y="3384221"/>
            <a:ext cx="2069356" cy="2271861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FELIRAT ALAPÚ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JÁTÉK ÖTLETE</a:t>
            </a:r>
          </a:p>
          <a:p>
            <a:pPr marL="0" indent="0" algn="ctr">
              <a:spcBef>
                <a:spcPts val="0"/>
              </a:spcBef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TÖRTÉNET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hu-HU" sz="2000" dirty="0">
                <a:solidFill>
                  <a:schemeClr val="bg1"/>
                </a:solidFill>
              </a:rPr>
              <a:t>KONCEPCIÓ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BD24BF8-E551-89DA-E2FC-C83297BA2741}"/>
              </a:ext>
            </a:extLst>
          </p:cNvPr>
          <p:cNvSpPr/>
          <p:nvPr/>
        </p:nvSpPr>
        <p:spPr>
          <a:xfrm>
            <a:off x="641023" y="3384222"/>
            <a:ext cx="365760" cy="3657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BF96A4-413B-6353-26AC-E0ED4E8CDAA7}"/>
              </a:ext>
            </a:extLst>
          </p:cNvPr>
          <p:cNvGrpSpPr/>
          <p:nvPr/>
        </p:nvGrpSpPr>
        <p:grpSpPr>
          <a:xfrm>
            <a:off x="732463" y="2289893"/>
            <a:ext cx="10528483" cy="2410190"/>
            <a:chOff x="732463" y="2289893"/>
            <a:chExt cx="10528483" cy="2410190"/>
          </a:xfrm>
        </p:grpSpPr>
        <p:sp>
          <p:nvSpPr>
            <p:cNvPr id="2" name="Freeform: Shape 22" descr="timeline ">
              <a:extLst>
                <a:ext uri="{FF2B5EF4-FFF2-40B4-BE49-F238E27FC236}">
                  <a16:creationId xmlns:a16="http://schemas.microsoft.com/office/drawing/2014/main" id="{38426190-2099-CBF8-CEED-B0F9416F9F13}"/>
                </a:ext>
              </a:extLst>
            </p:cNvPr>
            <p:cNvSpPr/>
            <p:nvPr/>
          </p:nvSpPr>
          <p:spPr>
            <a:xfrm flipH="1" flipV="1">
              <a:off x="782424" y="2289893"/>
              <a:ext cx="10448770" cy="2410190"/>
            </a:xfrm>
            <a:custGeom>
              <a:avLst/>
              <a:gdLst>
                <a:gd name="connsiteX0" fmla="*/ 1192508 w 9252295"/>
                <a:gd name="connsiteY0" fmla="*/ 2410190 h 2410190"/>
                <a:gd name="connsiteX1" fmla="*/ 0 w 9252295"/>
                <a:gd name="connsiteY1" fmla="*/ 1217682 h 2410190"/>
                <a:gd name="connsiteX2" fmla="*/ 1107 w 9252295"/>
                <a:gd name="connsiteY2" fmla="*/ 1206703 h 2410190"/>
                <a:gd name="connsiteX3" fmla="*/ 96158 w 9252295"/>
                <a:gd name="connsiteY3" fmla="*/ 1206703 h 2410190"/>
                <a:gd name="connsiteX4" fmla="*/ 95051 w 9252295"/>
                <a:gd name="connsiteY4" fmla="*/ 1217682 h 2410190"/>
                <a:gd name="connsiteX5" fmla="*/ 1192508 w 9252295"/>
                <a:gd name="connsiteY5" fmla="*/ 2315139 h 2410190"/>
                <a:gd name="connsiteX6" fmla="*/ 2289965 w 9252295"/>
                <a:gd name="connsiteY6" fmla="*/ 1217682 h 2410190"/>
                <a:gd name="connsiteX7" fmla="*/ 2289554 w 9252295"/>
                <a:gd name="connsiteY7" fmla="*/ 1209531 h 2410190"/>
                <a:gd name="connsiteX8" fmla="*/ 2290085 w 9252295"/>
                <a:gd name="connsiteY8" fmla="*/ 1209531 h 2410190"/>
                <a:gd name="connsiteX9" fmla="*/ 2295831 w 9252295"/>
                <a:gd name="connsiteY9" fmla="*/ 1095755 h 2410190"/>
                <a:gd name="connsiteX10" fmla="*/ 3482182 w 9252295"/>
                <a:gd name="connsiteY10" fmla="*/ 25174 h 2410190"/>
                <a:gd name="connsiteX11" fmla="*/ 4668533 w 9252295"/>
                <a:gd name="connsiteY11" fmla="*/ 1095755 h 2410190"/>
                <a:gd name="connsiteX12" fmla="*/ 4674278 w 9252295"/>
                <a:gd name="connsiteY12" fmla="*/ 1209531 h 2410190"/>
                <a:gd name="connsiteX13" fmla="*/ 4673516 w 9252295"/>
                <a:gd name="connsiteY13" fmla="*/ 1209531 h 2410190"/>
                <a:gd name="connsiteX14" fmla="*/ 4678322 w 9252295"/>
                <a:gd name="connsiteY14" fmla="*/ 1304717 h 2410190"/>
                <a:gd name="connsiteX15" fmla="*/ 5770114 w 9252295"/>
                <a:gd name="connsiteY15" fmla="*/ 2289966 h 2410190"/>
                <a:gd name="connsiteX16" fmla="*/ 6861904 w 9252295"/>
                <a:gd name="connsiteY16" fmla="*/ 1304717 h 2410190"/>
                <a:gd name="connsiteX17" fmla="*/ 6867159 w 9252295"/>
                <a:gd name="connsiteY17" fmla="*/ 1200660 h 2410190"/>
                <a:gd name="connsiteX18" fmla="*/ 6867690 w 9252295"/>
                <a:gd name="connsiteY18" fmla="*/ 1200660 h 2410190"/>
                <a:gd name="connsiteX19" fmla="*/ 6867279 w 9252295"/>
                <a:gd name="connsiteY19" fmla="*/ 1192508 h 2410190"/>
                <a:gd name="connsiteX20" fmla="*/ 8059787 w 9252295"/>
                <a:gd name="connsiteY20" fmla="*/ 0 h 2410190"/>
                <a:gd name="connsiteX21" fmla="*/ 9252295 w 9252295"/>
                <a:gd name="connsiteY21" fmla="*/ 1192508 h 2410190"/>
                <a:gd name="connsiteX22" fmla="*/ 9251964 w 9252295"/>
                <a:gd name="connsiteY22" fmla="*/ 1195794 h 2410190"/>
                <a:gd name="connsiteX23" fmla="*/ 9156913 w 9252295"/>
                <a:gd name="connsiteY23" fmla="*/ 1195794 h 2410190"/>
                <a:gd name="connsiteX24" fmla="*/ 9157244 w 9252295"/>
                <a:gd name="connsiteY24" fmla="*/ 1192508 h 2410190"/>
                <a:gd name="connsiteX25" fmla="*/ 8059787 w 9252295"/>
                <a:gd name="connsiteY25" fmla="*/ 95051 h 2410190"/>
                <a:gd name="connsiteX26" fmla="*/ 6962330 w 9252295"/>
                <a:gd name="connsiteY26" fmla="*/ 1192508 h 2410190"/>
                <a:gd name="connsiteX27" fmla="*/ 6962741 w 9252295"/>
                <a:gd name="connsiteY27" fmla="*/ 1200660 h 2410190"/>
                <a:gd name="connsiteX28" fmla="*/ 6962209 w 9252295"/>
                <a:gd name="connsiteY28" fmla="*/ 1200660 h 2410190"/>
                <a:gd name="connsiteX29" fmla="*/ 6956464 w 9252295"/>
                <a:gd name="connsiteY29" fmla="*/ 1314435 h 2410190"/>
                <a:gd name="connsiteX30" fmla="*/ 5770114 w 9252295"/>
                <a:gd name="connsiteY30" fmla="*/ 2385016 h 2410190"/>
                <a:gd name="connsiteX31" fmla="*/ 4583763 w 9252295"/>
                <a:gd name="connsiteY31" fmla="*/ 1314435 h 2410190"/>
                <a:gd name="connsiteX32" fmla="*/ 4578017 w 9252295"/>
                <a:gd name="connsiteY32" fmla="*/ 1200660 h 2410190"/>
                <a:gd name="connsiteX33" fmla="*/ 4578780 w 9252295"/>
                <a:gd name="connsiteY33" fmla="*/ 1200660 h 2410190"/>
                <a:gd name="connsiteX34" fmla="*/ 4573974 w 9252295"/>
                <a:gd name="connsiteY34" fmla="*/ 1105474 h 2410190"/>
                <a:gd name="connsiteX35" fmla="*/ 3482182 w 9252295"/>
                <a:gd name="connsiteY35" fmla="*/ 120225 h 2410190"/>
                <a:gd name="connsiteX36" fmla="*/ 2390391 w 9252295"/>
                <a:gd name="connsiteY36" fmla="*/ 1105474 h 2410190"/>
                <a:gd name="connsiteX37" fmla="*/ 2385136 w 9252295"/>
                <a:gd name="connsiteY37" fmla="*/ 1209531 h 2410190"/>
                <a:gd name="connsiteX38" fmla="*/ 2384604 w 9252295"/>
                <a:gd name="connsiteY38" fmla="*/ 1209531 h 2410190"/>
                <a:gd name="connsiteX39" fmla="*/ 2385016 w 9252295"/>
                <a:gd name="connsiteY39" fmla="*/ 1217682 h 2410190"/>
                <a:gd name="connsiteX40" fmla="*/ 1192508 w 9252295"/>
                <a:gd name="connsiteY40" fmla="*/ 2410190 h 2410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252295" h="2410190">
                  <a:moveTo>
                    <a:pt x="1192508" y="2410190"/>
                  </a:moveTo>
                  <a:cubicBezTo>
                    <a:pt x="533904" y="2410190"/>
                    <a:pt x="0" y="1876286"/>
                    <a:pt x="0" y="1217682"/>
                  </a:cubicBezTo>
                  <a:lnTo>
                    <a:pt x="1107" y="1206703"/>
                  </a:lnTo>
                  <a:lnTo>
                    <a:pt x="96158" y="1206703"/>
                  </a:lnTo>
                  <a:lnTo>
                    <a:pt x="95051" y="1217682"/>
                  </a:lnTo>
                  <a:cubicBezTo>
                    <a:pt x="95051" y="1823791"/>
                    <a:pt x="586400" y="2315139"/>
                    <a:pt x="1192508" y="2315139"/>
                  </a:cubicBezTo>
                  <a:cubicBezTo>
                    <a:pt x="1798616" y="2315139"/>
                    <a:pt x="2289965" y="1823791"/>
                    <a:pt x="2289965" y="1217682"/>
                  </a:cubicBezTo>
                  <a:lnTo>
                    <a:pt x="2289554" y="1209531"/>
                  </a:lnTo>
                  <a:lnTo>
                    <a:pt x="2290085" y="1209531"/>
                  </a:lnTo>
                  <a:lnTo>
                    <a:pt x="2295831" y="1095755"/>
                  </a:lnTo>
                  <a:cubicBezTo>
                    <a:pt x="2356899" y="494427"/>
                    <a:pt x="2864742" y="25174"/>
                    <a:pt x="3482182" y="25174"/>
                  </a:cubicBezTo>
                  <a:cubicBezTo>
                    <a:pt x="4099623" y="25174"/>
                    <a:pt x="4607465" y="494427"/>
                    <a:pt x="4668533" y="1095755"/>
                  </a:cubicBezTo>
                  <a:lnTo>
                    <a:pt x="4674278" y="1209531"/>
                  </a:lnTo>
                  <a:lnTo>
                    <a:pt x="4673516" y="1209531"/>
                  </a:lnTo>
                  <a:lnTo>
                    <a:pt x="4678322" y="1304717"/>
                  </a:lnTo>
                  <a:cubicBezTo>
                    <a:pt x="4734523" y="1858116"/>
                    <a:pt x="5201886" y="2289966"/>
                    <a:pt x="5770114" y="2289966"/>
                  </a:cubicBezTo>
                  <a:cubicBezTo>
                    <a:pt x="6338340" y="2289966"/>
                    <a:pt x="6805704" y="1858116"/>
                    <a:pt x="6861904" y="1304717"/>
                  </a:cubicBezTo>
                  <a:lnTo>
                    <a:pt x="6867159" y="1200660"/>
                  </a:lnTo>
                  <a:lnTo>
                    <a:pt x="6867690" y="1200660"/>
                  </a:lnTo>
                  <a:lnTo>
                    <a:pt x="6867279" y="1192508"/>
                  </a:lnTo>
                  <a:cubicBezTo>
                    <a:pt x="6867279" y="533905"/>
                    <a:pt x="7401183" y="0"/>
                    <a:pt x="8059787" y="0"/>
                  </a:cubicBezTo>
                  <a:cubicBezTo>
                    <a:pt x="8718390" y="0"/>
                    <a:pt x="9252295" y="533905"/>
                    <a:pt x="9252295" y="1192508"/>
                  </a:cubicBezTo>
                  <a:lnTo>
                    <a:pt x="9251964" y="1195794"/>
                  </a:lnTo>
                  <a:lnTo>
                    <a:pt x="9156913" y="1195794"/>
                  </a:lnTo>
                  <a:lnTo>
                    <a:pt x="9157244" y="1192508"/>
                  </a:lnTo>
                  <a:cubicBezTo>
                    <a:pt x="9157244" y="586400"/>
                    <a:pt x="8665895" y="95051"/>
                    <a:pt x="8059787" y="95051"/>
                  </a:cubicBezTo>
                  <a:cubicBezTo>
                    <a:pt x="7453679" y="95051"/>
                    <a:pt x="6962330" y="586400"/>
                    <a:pt x="6962330" y="1192508"/>
                  </a:cubicBezTo>
                  <a:lnTo>
                    <a:pt x="6962741" y="1200660"/>
                  </a:lnTo>
                  <a:lnTo>
                    <a:pt x="6962209" y="1200660"/>
                  </a:lnTo>
                  <a:lnTo>
                    <a:pt x="6956464" y="1314435"/>
                  </a:lnTo>
                  <a:cubicBezTo>
                    <a:pt x="6895396" y="1915764"/>
                    <a:pt x="6387554" y="2385016"/>
                    <a:pt x="5770114" y="2385016"/>
                  </a:cubicBezTo>
                  <a:cubicBezTo>
                    <a:pt x="5152672" y="2385016"/>
                    <a:pt x="4644831" y="1915764"/>
                    <a:pt x="4583763" y="1314435"/>
                  </a:cubicBezTo>
                  <a:lnTo>
                    <a:pt x="4578017" y="1200660"/>
                  </a:lnTo>
                  <a:lnTo>
                    <a:pt x="4578780" y="1200660"/>
                  </a:lnTo>
                  <a:lnTo>
                    <a:pt x="4573974" y="1105474"/>
                  </a:lnTo>
                  <a:cubicBezTo>
                    <a:pt x="4517772" y="552075"/>
                    <a:pt x="4050409" y="120225"/>
                    <a:pt x="3482182" y="120225"/>
                  </a:cubicBezTo>
                  <a:cubicBezTo>
                    <a:pt x="2913956" y="120225"/>
                    <a:pt x="2446592" y="552075"/>
                    <a:pt x="2390391" y="1105474"/>
                  </a:cubicBezTo>
                  <a:lnTo>
                    <a:pt x="2385136" y="1209531"/>
                  </a:lnTo>
                  <a:lnTo>
                    <a:pt x="2384604" y="1209531"/>
                  </a:lnTo>
                  <a:lnTo>
                    <a:pt x="2385016" y="1217682"/>
                  </a:lnTo>
                  <a:cubicBezTo>
                    <a:pt x="2385016" y="1876286"/>
                    <a:pt x="1851111" y="2410190"/>
                    <a:pt x="1192508" y="241019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sz="4000">
                <a:solidFill>
                  <a:schemeClr val="accent2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ECB89EA-454A-3F08-E9E0-FCDD68834121}"/>
                </a:ext>
              </a:extLst>
            </p:cNvPr>
            <p:cNvSpPr/>
            <p:nvPr/>
          </p:nvSpPr>
          <p:spPr>
            <a:xfrm>
              <a:off x="11078066" y="3445619"/>
              <a:ext cx="182880" cy="182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6D708EC-50F7-7479-F5B1-99B26C7CDD02}"/>
                </a:ext>
              </a:extLst>
            </p:cNvPr>
            <p:cNvSpPr/>
            <p:nvPr/>
          </p:nvSpPr>
          <p:spPr>
            <a:xfrm>
              <a:off x="732463" y="3445619"/>
              <a:ext cx="182880" cy="182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40087170-2672-F176-65FE-8C5E10B87506}"/>
              </a:ext>
            </a:extLst>
          </p:cNvPr>
          <p:cNvSpPr txBox="1">
            <a:spLocks/>
          </p:cNvSpPr>
          <p:nvPr/>
        </p:nvSpPr>
        <p:spPr>
          <a:xfrm>
            <a:off x="3631574" y="2717746"/>
            <a:ext cx="2069356" cy="2271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ELSŐ HELYSZÍNEK, KÜLDETÉSEK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MENÜ ELKÉSZÍTÉSE</a:t>
            </a:r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41DFB2BD-E504-E0CC-0CBC-775B84A30974}"/>
              </a:ext>
            </a:extLst>
          </p:cNvPr>
          <p:cNvSpPr txBox="1">
            <a:spLocks/>
          </p:cNvSpPr>
          <p:nvPr/>
        </p:nvSpPr>
        <p:spPr>
          <a:xfrm>
            <a:off x="6114964" y="3293951"/>
            <a:ext cx="2352085" cy="22718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HEAL- ÉS HARCRENDSZER</a:t>
            </a:r>
          </a:p>
          <a:p>
            <a:pPr marL="0" indent="0" algn="ctr">
              <a:spcBef>
                <a:spcPts val="840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MENTÉS ÉS MENTÉS BETÖLTÉSE</a:t>
            </a:r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96F7EDF4-96D9-CF5A-FF08-9516DAC1D2BC}"/>
              </a:ext>
            </a:extLst>
          </p:cNvPr>
          <p:cNvSpPr txBox="1">
            <a:spLocks/>
          </p:cNvSpPr>
          <p:nvPr/>
        </p:nvSpPr>
        <p:spPr>
          <a:xfrm>
            <a:off x="8670928" y="2716680"/>
            <a:ext cx="2455826" cy="2271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>
                <a:solidFill>
                  <a:schemeClr val="bg1"/>
                </a:solidFill>
              </a:rPr>
              <a:t>GYÓGYSZER </a:t>
            </a:r>
            <a:r>
              <a:rPr lang="hu-HU" sz="2000" dirty="0">
                <a:solidFill>
                  <a:schemeClr val="bg1"/>
                </a:solidFill>
              </a:rPr>
              <a:t>ÉS FEGYVERVÁSÁRLÁS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hu-HU" sz="20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SZÖVEGEK FÁJLBÓL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126B8EE4-43E6-D2A4-0BF2-A8A2509F733B}"/>
              </a:ext>
            </a:extLst>
          </p:cNvPr>
          <p:cNvSpPr txBox="1">
            <a:spLocks/>
          </p:cNvSpPr>
          <p:nvPr/>
        </p:nvSpPr>
        <p:spPr>
          <a:xfrm>
            <a:off x="10055151" y="3842859"/>
            <a:ext cx="2352085" cy="857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hu-HU" sz="2000" dirty="0">
                <a:solidFill>
                  <a:schemeClr val="bg1"/>
                </a:solidFill>
              </a:rPr>
              <a:t>JELENLEGI ÁLLAPOT</a:t>
            </a:r>
          </a:p>
        </p:txBody>
      </p:sp>
    </p:spTree>
    <p:extLst>
      <p:ext uri="{BB962C8B-B14F-4D97-AF65-F5344CB8AC3E}">
        <p14:creationId xmlns:p14="http://schemas.microsoft.com/office/powerpoint/2010/main" val="38031867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7.40741E-7 L 0 -0.39861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0007 L 0.00781 0.05555 L 0.01588 0.08194 L 0.03307 0.11157 L 0.05547 0.13889 L 0.07682 0.15185 L 0.0914 0.15694 L 0.1125 0.15833 " pathEditMode="relative" ptsTypes="AAAAAAAA">
                                      <p:cBhvr>
                                        <p:cTn id="1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211 0.15833 L 0.14297 0.14907 L 0.16523 0.13055 L 0.18711 0.10139 L 0.20312 0.06157 L 0.20898 0.0338 L 0.21172 0.00972 L 0.21367 -0.03148 L 0.22226 -0.07778 L 0.2289 -0.09722 L 0.24219 -0.12454 L 0.25508 -0.14259 L 0.27031 -0.15833 L 0.28789 -0.17037 L 0.30781 -0.17639 L 0.32226 -0.17639 " pathEditMode="relative" ptsTypes="AAAAAAAAAAAAAAAA">
                                      <p:cBhvr>
                                        <p:cTn id="3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031 -0.1757 L 0.34062 -0.17292 L 0.36276 -0.16111 L 0.38047 -0.14445 L 0.39791 -0.11945 L 0.4112 -0.09236 L 0.41901 -0.0625 L 0.42291 -0.03264 L 0.42526 0.00208 L 0.4289 0.03958 L 0.4375 0.06875 L 0.44791 0.09375 L 0.4651 0.12014 L 0.48385 0.1375 L 0.50234 0.1493 L 0.51484 0.15347 L 0.53633 0.15486 " pathEditMode="relative" ptsTypes="AAAAAAAAAAAAAAAAA">
                                      <p:cBhvr>
                                        <p:cTn id="5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3594 0.15625 L 0.55104 0.15185 L 0.57213 0.14305 L 0.58776 0.12917 L 0.60495 0.10602 L 0.61953 0.07639 L 0.6289 0.05139 L 0.63463 0.02222 L 0.6375 -0.01111 C 0.6375 -0.02269 0.63776 -0.0338 0.63776 -0.04537 L 0.64609 -0.08009 L 0.65703 -0.11111 L 0.66979 -0.13426 L 0.68515 -0.15417 L 0.70495 -0.17037 L 0.72213 -0.17639 L 0.74336 -0.18056 " pathEditMode="relative" ptsTypes="AAAAAAAAAAAAAAAAA">
                                      <p:cBhvr>
                                        <p:cTn id="7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4219 -0.18056 L 0.75625 -0.1787 L 0.77135 -0.17361 L 0.78776 -0.16482 L 0.80234 -0.15093 L 0.81484 -0.13565 L 0.82526 -0.11806 L 0.83437 -0.09815 L 0.84166 -0.07315 L 0.84713 -0.0412 L 0.8487 -0.0162 L 0.84961 0.00417 " pathEditMode="relative" ptsTypes="AAAAAAAAAAAA">
                                      <p:cBhvr>
                                        <p:cTn id="9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build="p"/>
      <p:bldP spid="8" grpId="1" build="p"/>
      <p:bldP spid="3" grpId="0" animBg="1"/>
      <p:bldP spid="3" grpId="1" animBg="1"/>
      <p:bldP spid="3" grpId="2" animBg="1"/>
      <p:bldP spid="3" grpId="3" animBg="1"/>
      <p:bldP spid="3" grpId="4" animBg="1"/>
      <p:bldP spid="3" grpId="5" animBg="1"/>
      <p:bldP spid="18" grpId="0" build="p"/>
      <p:bldP spid="18" grpId="1" uiExpand="1" build="p"/>
      <p:bldP spid="19" grpId="0" build="p"/>
      <p:bldP spid="19" grpId="1" uiExpand="1" build="p"/>
      <p:bldP spid="20" grpId="0" uiExpand="1" build="p"/>
      <p:bldP spid="20" grpId="1" uiExpand="1" build="p"/>
      <p:bldP spid="2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692B16-554C-3316-E3BF-C5A945E2F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hu-HU" dirty="0"/>
              <a:t>HOGYAN TOVÁBB?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BEF8A4-87ED-B3C5-3000-09A663ED7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9871" y="4572000"/>
            <a:ext cx="3124491" cy="1019276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hu-HU" sz="2400" dirty="0">
                <a:solidFill>
                  <a:schemeClr val="bg1"/>
                </a:solidFill>
              </a:rPr>
              <a:t>FORDÍTÁS</a:t>
            </a:r>
          </a:p>
        </p:txBody>
      </p:sp>
      <p:pic>
        <p:nvPicPr>
          <p:cNvPr id="3074" name="Picture 2" descr="Translate Icon Png #321417 - Free Icons Library">
            <a:extLst>
              <a:ext uri="{FF2B5EF4-FFF2-40B4-BE49-F238E27FC236}">
                <a16:creationId xmlns:a16="http://schemas.microsoft.com/office/drawing/2014/main" id="{55A5D4FA-D16C-7A7C-153A-097E9C4ED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409" y="4114800"/>
            <a:ext cx="455413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86A587C-AB53-F000-EBDB-3F4ADCAAC9BB}"/>
              </a:ext>
            </a:extLst>
          </p:cNvPr>
          <p:cNvGrpSpPr/>
          <p:nvPr/>
        </p:nvGrpSpPr>
        <p:grpSpPr>
          <a:xfrm>
            <a:off x="2971509" y="2050682"/>
            <a:ext cx="3124491" cy="1567916"/>
            <a:chOff x="4009152" y="4343400"/>
            <a:chExt cx="3124491" cy="1567916"/>
          </a:xfrm>
        </p:grpSpPr>
        <p:pic>
          <p:nvPicPr>
            <p:cNvPr id="3076" name="Picture 4" descr="Book It Icon #307467 - Free Icons Library">
              <a:extLst>
                <a:ext uri="{FF2B5EF4-FFF2-40B4-BE49-F238E27FC236}">
                  <a16:creationId xmlns:a16="http://schemas.microsoft.com/office/drawing/2014/main" id="{6BCF33AF-C2F2-990A-1DE4-CD9700A76F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97078" y="4343400"/>
              <a:ext cx="548640" cy="548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Content Placeholder 7">
              <a:extLst>
                <a:ext uri="{FF2B5EF4-FFF2-40B4-BE49-F238E27FC236}">
                  <a16:creationId xmlns:a16="http://schemas.microsoft.com/office/drawing/2014/main" id="{28883CC1-447F-DEF5-CF5E-5FEAD048AEA4}"/>
                </a:ext>
              </a:extLst>
            </p:cNvPr>
            <p:cNvSpPr txBox="1">
              <a:spLocks/>
            </p:cNvSpPr>
            <p:nvPr/>
          </p:nvSpPr>
          <p:spPr>
            <a:xfrm>
              <a:off x="4009152" y="4892040"/>
              <a:ext cx="3124491" cy="1019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TÖRTÉNET FOLYTATÁSA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DFBF22-7A73-F579-C5D9-1CC372526147}"/>
              </a:ext>
            </a:extLst>
          </p:cNvPr>
          <p:cNvGrpSpPr/>
          <p:nvPr/>
        </p:nvGrpSpPr>
        <p:grpSpPr>
          <a:xfrm>
            <a:off x="4808075" y="4322661"/>
            <a:ext cx="3124491" cy="1647729"/>
            <a:chOff x="5551281" y="4114800"/>
            <a:chExt cx="3124491" cy="1647729"/>
          </a:xfrm>
        </p:grpSpPr>
        <p:pic>
          <p:nvPicPr>
            <p:cNvPr id="3078" name="Picture 6" descr="Difficulty, level, nature, progress icon - Download on Iconfinder">
              <a:extLst>
                <a:ext uri="{FF2B5EF4-FFF2-40B4-BE49-F238E27FC236}">
                  <a16:creationId xmlns:a16="http://schemas.microsoft.com/office/drawing/2014/main" id="{CEBD781E-BE72-D888-F79F-21889573C2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47766" y="4114800"/>
              <a:ext cx="731520" cy="731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Content Placeholder 7">
              <a:extLst>
                <a:ext uri="{FF2B5EF4-FFF2-40B4-BE49-F238E27FC236}">
                  <a16:creationId xmlns:a16="http://schemas.microsoft.com/office/drawing/2014/main" id="{1AFDEFD1-6FB7-A754-357C-207102023525}"/>
                </a:ext>
              </a:extLst>
            </p:cNvPr>
            <p:cNvSpPr txBox="1">
              <a:spLocks/>
            </p:cNvSpPr>
            <p:nvPr/>
          </p:nvSpPr>
          <p:spPr>
            <a:xfrm>
              <a:off x="5551281" y="4743253"/>
              <a:ext cx="3124491" cy="1019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NEHÉZSÉGI SZINT BEFOLYÁSA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1F87671-2C9C-FBA1-AC54-73140043B93A}"/>
              </a:ext>
            </a:extLst>
          </p:cNvPr>
          <p:cNvGrpSpPr/>
          <p:nvPr/>
        </p:nvGrpSpPr>
        <p:grpSpPr>
          <a:xfrm>
            <a:off x="8398618" y="2364004"/>
            <a:ext cx="3124491" cy="1750796"/>
            <a:chOff x="8398618" y="3527158"/>
            <a:chExt cx="3124491" cy="1750796"/>
          </a:xfrm>
        </p:grpSpPr>
        <p:sp>
          <p:nvSpPr>
            <p:cNvPr id="15" name="Content Placeholder 7">
              <a:extLst>
                <a:ext uri="{FF2B5EF4-FFF2-40B4-BE49-F238E27FC236}">
                  <a16:creationId xmlns:a16="http://schemas.microsoft.com/office/drawing/2014/main" id="{BC412AC5-E804-D411-DC73-43959C82A043}"/>
                </a:ext>
              </a:extLst>
            </p:cNvPr>
            <p:cNvSpPr txBox="1">
              <a:spLocks/>
            </p:cNvSpPr>
            <p:nvPr/>
          </p:nvSpPr>
          <p:spPr>
            <a:xfrm>
              <a:off x="8398618" y="4258678"/>
              <a:ext cx="3124491" cy="1019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hu-HU" sz="2400" dirty="0">
                  <a:solidFill>
                    <a:schemeClr val="bg1"/>
                  </a:solidFill>
                </a:rPr>
                <a:t>DÖNTÉSEK BEFOLYÁSA</a:t>
              </a:r>
            </a:p>
          </p:txBody>
        </p:sp>
        <p:pic>
          <p:nvPicPr>
            <p:cNvPr id="3080" name="Picture 8" descr="Choice Icon #157067 - Free Icons Library">
              <a:extLst>
                <a:ext uri="{FF2B5EF4-FFF2-40B4-BE49-F238E27FC236}">
                  <a16:creationId xmlns:a16="http://schemas.microsoft.com/office/drawing/2014/main" id="{065D371F-3D1C-A114-5D19-C3EBA9CE52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5103" y="3527158"/>
              <a:ext cx="731520" cy="7315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001577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60000" decel="40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 0 L 0 -0.35162 " pathEditMode="relative" rAng="0" ptsTypes="AA">
                                      <p:cBhvr>
                                        <p:cTn id="6" dur="1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3915-E89A-12C1-F3C8-A746F2032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98D80-4222-2B64-4F72-3825BD6AE2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2640671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Parcel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273</TotalTime>
  <Words>106</Words>
  <Application>Microsoft Office PowerPoint</Application>
  <PresentationFormat>Widescreen</PresentationFormat>
  <Paragraphs>58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Gill Sans MT</vt:lpstr>
      <vt:lpstr>Parcel</vt:lpstr>
      <vt:lpstr>IKT-projektmunka - Outback</vt:lpstr>
      <vt:lpstr>bemutatkozás</vt:lpstr>
      <vt:lpstr>Projektünkről</vt:lpstr>
      <vt:lpstr>NEHÉZSÉGEK</vt:lpstr>
      <vt:lpstr>Fejlesztés menete</vt:lpstr>
      <vt:lpstr>HOGYAN TOVÁBB?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IKT-projektmunka - Outback</dc:title>
  <dc:creator>sandorajsa@sulid.hu</dc:creator>
  <cp:lastModifiedBy>sandorajsa@sulid.hu</cp:lastModifiedBy>
  <cp:revision>56</cp:revision>
  <dcterms:created xsi:type="dcterms:W3CDTF">2023-03-11T13:42:28Z</dcterms:created>
  <dcterms:modified xsi:type="dcterms:W3CDTF">2023-03-11T23:03:34Z</dcterms:modified>
</cp:coreProperties>
</file>

<file path=docProps/thumbnail.jpeg>
</file>